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2" autoAdjust="0"/>
    <p:restoredTop sz="94660"/>
  </p:normalViewPr>
  <p:slideViewPr>
    <p:cSldViewPr snapToGrid="0">
      <p:cViewPr varScale="1">
        <p:scale>
          <a:sx n="50" d="100"/>
          <a:sy n="50" d="100"/>
        </p:scale>
        <p:origin x="211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k Turpeau" userId="855f5df6daa254ad" providerId="LiveId" clId="{C786E08D-E788-49A9-A395-177D24437B25}"/>
    <pc:docChg chg="custSel modSld">
      <pc:chgData name="Mick Turpeau" userId="855f5df6daa254ad" providerId="LiveId" clId="{C786E08D-E788-49A9-A395-177D24437B25}" dt="2022-10-05T16:13:52.002" v="16" actId="20577"/>
      <pc:docMkLst>
        <pc:docMk/>
      </pc:docMkLst>
      <pc:sldChg chg="addSp delSp modSp mod">
        <pc:chgData name="Mick Turpeau" userId="855f5df6daa254ad" providerId="LiveId" clId="{C786E08D-E788-49A9-A395-177D24437B25}" dt="2022-10-05T16:13:29.948" v="6" actId="1076"/>
        <pc:sldMkLst>
          <pc:docMk/>
          <pc:sldMk cId="1892963610" sldId="261"/>
        </pc:sldMkLst>
        <pc:picChg chg="add mod">
          <ac:chgData name="Mick Turpeau" userId="855f5df6daa254ad" providerId="LiveId" clId="{C786E08D-E788-49A9-A395-177D24437B25}" dt="2022-10-05T16:13:29.948" v="6" actId="1076"/>
          <ac:picMkLst>
            <pc:docMk/>
            <pc:sldMk cId="1892963610" sldId="261"/>
            <ac:picMk id="5" creationId="{BC0D0F5B-B445-3DA2-0D58-8B61C6FC51CB}"/>
          </ac:picMkLst>
        </pc:picChg>
        <pc:picChg chg="del">
          <ac:chgData name="Mick Turpeau" userId="855f5df6daa254ad" providerId="LiveId" clId="{C786E08D-E788-49A9-A395-177D24437B25}" dt="2022-10-05T16:13:12.928" v="1" actId="478"/>
          <ac:picMkLst>
            <pc:docMk/>
            <pc:sldMk cId="1892963610" sldId="261"/>
            <ac:picMk id="6" creationId="{EE36D549-FC10-2E03-C431-289C61213FC1}"/>
          </ac:picMkLst>
        </pc:picChg>
      </pc:sldChg>
      <pc:sldChg chg="modSp mod">
        <pc:chgData name="Mick Turpeau" userId="855f5df6daa254ad" providerId="LiveId" clId="{C786E08D-E788-49A9-A395-177D24437B25}" dt="2022-10-05T16:13:52.002" v="16" actId="20577"/>
        <pc:sldMkLst>
          <pc:docMk/>
          <pc:sldMk cId="2296030546" sldId="272"/>
        </pc:sldMkLst>
        <pc:spChg chg="mod">
          <ac:chgData name="Mick Turpeau" userId="855f5df6daa254ad" providerId="LiveId" clId="{C786E08D-E788-49A9-A395-177D24437B25}" dt="2022-10-05T16:13:52.002" v="16" actId="20577"/>
          <ac:spMkLst>
            <pc:docMk/>
            <pc:sldMk cId="2296030546" sldId="272"/>
            <ac:spMk id="3" creationId="{2A0A01E8-5DC9-0DA1-065B-6346727EE845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ee the source image">
            <a:extLst>
              <a:ext uri="{FF2B5EF4-FFF2-40B4-BE49-F238E27FC236}">
                <a16:creationId xmlns:a16="http://schemas.microsoft.com/office/drawing/2014/main" id="{3B41F84F-F4F7-4008-6FEF-AE2746C12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558615"/>
            <a:ext cx="2964561" cy="374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Nidhay</a:t>
            </a:r>
            <a:r>
              <a:rPr lang="en-US" dirty="0"/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/>
              <a:t>A list of components possibly needed for current concept.</a:t>
            </a:r>
          </a:p>
          <a:p>
            <a:r>
              <a:rPr lang="en-US" cap="none" dirty="0"/>
              <a:t>Does not include the main chassis or other components from the mechanical side.</a:t>
            </a:r>
          </a:p>
          <a:p>
            <a:r>
              <a:rPr lang="en-US" cap="none" dirty="0"/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D0F5B-B445-3DA2-0D58-8B61C6FC5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05" y="278391"/>
            <a:ext cx="3968240" cy="630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</a:rPr>
              <a:t>Easy system for students to procure their needed class kit boards and devices.</a:t>
            </a:r>
          </a:p>
          <a:p>
            <a:r>
              <a:rPr lang="en-US" dirty="0">
                <a:effectLst/>
              </a:rPr>
              <a:t>Reduce</a:t>
            </a:r>
            <a:r>
              <a:rPr lang="en-US" cap="none" dirty="0">
                <a:effectLst/>
              </a:rPr>
              <a:t> the strain on the employees in the ECE department. </a:t>
            </a:r>
          </a:p>
          <a:p>
            <a:r>
              <a:rPr lang="en-US" cap="none" dirty="0"/>
              <a:t>Make Tntech look a lot cooler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34392" y="1962147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$2500 (Lift itself &gt; $1000)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Complex 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$700 - $2000+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Hardware will be in back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508</TotalTime>
  <Words>513</Words>
  <Application>Microsoft Office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Turpeau, Michel (mmturpeau42)</cp:lastModifiedBy>
  <cp:revision>21</cp:revision>
  <dcterms:created xsi:type="dcterms:W3CDTF">2022-10-03T19:17:03Z</dcterms:created>
  <dcterms:modified xsi:type="dcterms:W3CDTF">2022-10-05T16:13:59Z</dcterms:modified>
</cp:coreProperties>
</file>

<file path=docProps/thumbnail.jpeg>
</file>